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B31CD-C44E-4D62-BD46-0B934A82C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81B9AA-2042-4F15-918B-B7AD78494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8B0AF-F802-483C-B35A-9A900BFFC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EFB25D-98E7-4314-8C81-23561D4E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E1285E-AAEB-45D5-B268-D07DE010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8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26B73-BE50-46E0-96B5-537C66749F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E7C07D-E2C4-4E7F-8CFF-EA5B47BE11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D2579-A762-4A39-8DD9-C57045894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091D9-A18D-4579-B39B-432371E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8B3AC-FFBD-4B21-AD23-6DC1B8518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43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4D400-A306-4A56-8DB9-412E20A774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D0F05B-DCD1-4D2B-B7D7-777B6C4341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405F1-C1E8-416F-8264-A0CACB0BE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59D9B-9FBA-4DA2-B87C-B89D69503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E115-EF91-442D-9483-9B59DFF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6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0A212-9491-47CA-B87F-3496E8C88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56476-6CA9-40C9-A48D-6DED7891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F2F0FD-206E-4EED-8AA9-2E982AA20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952EA-73D1-42F8-BB90-61DC985657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162-89B7-4C30-8F51-29E5B66CC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74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0ED6A0-49A0-4E5A-98CB-A2AE2CA42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D171D8-5C4B-4DC6-B558-752039A9F6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13FF8-6E08-428D-8FE9-7FDFC9527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C0B36-1471-44A6-8132-9262F956E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DAC9A-7224-44B6-9A78-253303632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9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BA231-8EE7-4E27-99AA-269A07935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A09A3-F096-466A-94C8-80B96B987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BB95A5-9948-4BC3-AAE7-FC02F0BC1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6F5F6B-3262-4BF6-BDA2-4D7A73304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4C24F9-9DD0-4368-B60C-9EF35200B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DB257-3DE9-4595-AAF6-84F215C9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33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471B3-7409-412F-BE36-DE1C4B4C7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3FFF51-EE45-439A-9FC6-36C2E8EAD4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6B32DC-53DE-40DB-BBA0-ACA8579B5B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BF314F-767A-411C-A2D6-984B725B74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E01BD-AA1D-410D-A77F-E84B33193C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ADD78B-FBFA-4831-84E2-EC86E7EA7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9703C2-B7E3-4910-A002-0ED478D54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112C9D-C448-425B-8772-235A270FB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8DF87-EB9C-4CC9-8365-544315E94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7C5307-B490-4B85-9009-D3995216B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0122E9-939A-4060-970F-6109F01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1136A-C897-4689-9205-D9C8A5877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0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57EBD-6062-4C58-98BC-F8084F012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276C6-B066-40AC-BB4F-62894B61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9D09D-8405-4784-A935-42E2F9F75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522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4AE89-D6EC-47C3-86FF-451557547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E4335-05CB-4095-8C56-12A2DD528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399C92-DFCA-4AC2-9EE1-BEDB2C359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309B0E-3C06-4131-B205-DB1D9BC00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15458C-E5AD-407C-9EA9-56455CC60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79EE1-0477-48F5-B25D-E25F4B181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04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748106-EAF4-4849-8B67-C73191B3D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7C5BF-87F5-4DAD-AA16-671B9D79F1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FB8E37-0604-4CB5-B2A9-006DD1ACC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E1DD00-FE31-4B7B-A9FF-6010499AD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A7F6B3-318A-4693-BEED-C4EB448B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AFE7F-C411-4880-8EE4-544E639F1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94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F94B8-7613-4A16-92F4-1D612EEFB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6535C-6F0F-4E04-876B-DD492F72F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C2B11D-FCDF-474B-B368-EE6414E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E245-9F9C-4292-91AF-628DC6334951}" type="datetimeFigureOut">
              <a:rPr lang="en-US" smtClean="0"/>
              <a:t>11-Oct-18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C8910-5336-4490-A834-FC1CE7F61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8D1BAE-4D20-4916-AF80-27F1B50EDE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D25E6-CCE9-43E3-A4C7-3898CCFF72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2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6823" y="1100831"/>
            <a:ext cx="10947042" cy="2409131"/>
          </a:xfrm>
        </p:spPr>
        <p:txBody>
          <a:bodyPr>
            <a:noAutofit/>
          </a:bodyPr>
          <a:lstStyle/>
          <a:p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74. </a:t>
            </a:r>
            <a:r>
              <a:rPr lang="en-US" sz="6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Kong </a:t>
            </a:r>
            <a:r>
              <a:rPr lang="en-US" sz="6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Itzaw</a:t>
            </a:r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b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033866"/>
            <a:ext cx="9144000" cy="2923395"/>
          </a:xfrm>
        </p:spPr>
        <p:txBody>
          <a:bodyPr>
            <a:normAutofit/>
          </a:bodyPr>
          <a:lstStyle/>
          <a:p>
            <a:r>
              <a:rPr lang="en-US" sz="3200" dirty="0"/>
              <a:t>I Know I Love Thee Better Lord</a:t>
            </a:r>
          </a:p>
          <a:p>
            <a:r>
              <a:rPr lang="en-US" sz="3200" dirty="0"/>
              <a:t>1 </a:t>
            </a:r>
            <a:r>
              <a:rPr lang="en-US" sz="3200" dirty="0" err="1"/>
              <a:t>Kumpi</a:t>
            </a:r>
            <a:r>
              <a:rPr lang="en-US" sz="3200" dirty="0"/>
              <a:t> 10:7</a:t>
            </a:r>
          </a:p>
          <a:p>
            <a:r>
              <a:rPr lang="en-US" sz="3200" dirty="0"/>
              <a:t>Frances Ridley </a:t>
            </a:r>
            <a:r>
              <a:rPr lang="en-US" sz="3200" dirty="0" err="1"/>
              <a:t>Havergal</a:t>
            </a:r>
            <a:r>
              <a:rPr lang="en-US" sz="3200" dirty="0"/>
              <a:t>, 1836-1879</a:t>
            </a:r>
          </a:p>
          <a:p>
            <a:r>
              <a:rPr lang="en-US" sz="3200" dirty="0" err="1"/>
              <a:t>Doh</a:t>
            </a:r>
            <a:r>
              <a:rPr lang="en-US" sz="3200" dirty="0"/>
              <a:t> is C </a:t>
            </a:r>
          </a:p>
          <a:p>
            <a:endParaRPr lang="en-US" sz="3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187075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17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sangin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Kisia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nop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pia hi.</a:t>
            </a:r>
          </a:p>
          <a:p>
            <a:pPr marL="0" indent="0">
              <a:buNone/>
            </a:pPr>
            <a:endParaRPr lang="en-US" sz="80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8C4C540-5F1C-42C8-93CD-5C12ABE6C0B7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896650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6115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it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athupha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Kim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beek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sawp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 a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Kim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beek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(gen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91658C-DB20-4656-B1ED-CE875B5B8232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70693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0603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zawl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sangin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ingh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la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sang, </a:t>
            </a:r>
          </a:p>
          <a:p>
            <a:pPr marL="0" indent="0">
              <a:buNone/>
            </a:pP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Thu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ngaihna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</a:t>
            </a:r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</a:p>
          <a:p>
            <a:pPr marL="0" indent="0">
              <a:buNone/>
            </a:pPr>
            <a:endParaRPr lang="en-US" sz="1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F585A1E-6AA4-45E5-B056-CA237EB59894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26383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 lung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dam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zo ta hi,</a:t>
            </a:r>
            <a:b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Cik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mah’n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ding hi;</a:t>
            </a:r>
            <a:b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om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</a:t>
            </a:r>
          </a:p>
          <a:p>
            <a:pPr marL="0" indent="0">
              <a:buNone/>
            </a:pPr>
            <a:endParaRPr lang="en-US" sz="16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978796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9398"/>
            <a:ext cx="10515600" cy="978794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237"/>
            <a:ext cx="10515600" cy="36607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om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khawmpih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lopi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zah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dingtak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pi, </a:t>
            </a:r>
            <a:b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Bangzah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nuamding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16600" b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6B115F0-6233-4ABC-AD10-5F54026A7BD0}"/>
              </a:ext>
            </a:extLst>
          </p:cNvPr>
          <p:cNvSpPr txBox="1"/>
          <p:nvPr/>
        </p:nvSpPr>
        <p:spPr>
          <a:xfrm>
            <a:off x="10539211" y="6156101"/>
            <a:ext cx="1652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zbc.tbc-y.com</a:t>
            </a:r>
          </a:p>
        </p:txBody>
      </p:sp>
    </p:spTree>
    <p:extLst>
      <p:ext uri="{BB962C8B-B14F-4D97-AF65-F5344CB8AC3E}">
        <p14:creationId xmlns:p14="http://schemas.microsoft.com/office/powerpoint/2010/main" val="3061706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104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74. Topa Kong Itzaw Hi  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PASIAN A MINTHANG HEN</dc:title>
  <dc:creator>Htaung Kyint</dc:creator>
  <cp:lastModifiedBy>Htaung Kyint</cp:lastModifiedBy>
  <cp:revision>6</cp:revision>
  <dcterms:created xsi:type="dcterms:W3CDTF">2018-10-09T13:17:21Z</dcterms:created>
  <dcterms:modified xsi:type="dcterms:W3CDTF">2018-10-11T04:01:25Z</dcterms:modified>
</cp:coreProperties>
</file>